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5143500" cx="9144000"/>
  <p:notesSz cx="6858000" cy="9144000"/>
  <p:embeddedFontLst>
    <p:embeddedFont>
      <p:font typeface="Helvetica Neue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bold.fntdata"/><Relationship Id="rId14" Type="http://schemas.openxmlformats.org/officeDocument/2006/relationships/font" Target="fonts/HelveticaNeue-regular.fntdata"/><Relationship Id="rId17" Type="http://schemas.openxmlformats.org/officeDocument/2006/relationships/font" Target="fonts/HelveticaNeue-boldItalic.fntdata"/><Relationship Id="rId16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5d50aa016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5d50aa016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5d5068fe44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5d5068fe44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5d50aa016e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5d50aa016e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35d5068fe44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35d5068fe44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35d50aa016e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35d50aa016e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35d5068fe44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35d5068fe44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35d50aa016e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35d50aa016e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the silence that has fallen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Fellow travelers come to see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That our spirits are unbroken,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Sheltered in love’s mystery.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Come what may in these dark days,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 our hearts are standing still.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Love will shine again upon us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our dream of peace fulfilled.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 the troubles that delude us,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Things that I can barely say.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Truth does not survive unspoken;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Without breath it fades away.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Come what may in these dark days,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 our hearts are standing still.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Love will shine again upon us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our dream of peace fulfilled.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7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If our hearts could burn like fire,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If our voices could be the wind,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would give what all desire: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Freedom, joy, and peace within.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9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8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Come what may in these dark days,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 our hearts are standing still.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Love will shine again upon us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our dream of peace fulfilled.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Google Shape;102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19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won’t fear the tyrant’s anger;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Fear will never win our hearts.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will not be silenced ever,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Ere the king his throne departs.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Google Shape;110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20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Come what may in these dark days,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 our hearts are standing still.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Love will shine again upon us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our dream of peace fulfilled.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